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7E7"/>
    <a:srgbClr val="1AA98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18" d="100"/>
          <a:sy n="118" d="100"/>
        </p:scale>
        <p:origin x="123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52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419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120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5146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659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49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622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16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713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9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31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40912-B7CB-466B-86B1-33D8874621CC}" type="datetimeFigureOut">
              <a:rPr lang="es-ES" smtClean="0"/>
              <a:t>24/11/2021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F944-33A9-44CB-B69E-B158856C1D8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383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>
            <a:extLst>
              <a:ext uri="{FF2B5EF4-FFF2-40B4-BE49-F238E27FC236}">
                <a16:creationId xmlns:a16="http://schemas.microsoft.com/office/drawing/2014/main" id="{CD5F2958-A3AA-427F-89D8-A096639D8979}"/>
              </a:ext>
            </a:extLst>
          </p:cNvPr>
          <p:cNvSpPr/>
          <p:nvPr/>
        </p:nvSpPr>
        <p:spPr>
          <a:xfrm>
            <a:off x="9502" y="938065"/>
            <a:ext cx="6877005" cy="8964727"/>
          </a:xfrm>
          <a:prstGeom prst="rect">
            <a:avLst/>
          </a:prstGeom>
          <a:solidFill>
            <a:srgbClr val="E8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6A426D-3486-439A-B789-03F2A4C8F951}"/>
              </a:ext>
            </a:extLst>
          </p:cNvPr>
          <p:cNvSpPr/>
          <p:nvPr/>
        </p:nvSpPr>
        <p:spPr>
          <a:xfrm>
            <a:off x="0" y="-47429"/>
            <a:ext cx="6858000" cy="10601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26" name="Picture 2" descr="Inicio">
            <a:extLst>
              <a:ext uri="{FF2B5EF4-FFF2-40B4-BE49-F238E27FC236}">
                <a16:creationId xmlns:a16="http://schemas.microsoft.com/office/drawing/2014/main" id="{06AC2324-4B67-4E4C-AF08-E8BD29AC7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23" y="149087"/>
            <a:ext cx="187642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1479C33-1CB3-451D-9D9C-6ACABCC8C05B}"/>
              </a:ext>
            </a:extLst>
          </p:cNvPr>
          <p:cNvSpPr txBox="1"/>
          <p:nvPr/>
        </p:nvSpPr>
        <p:spPr>
          <a:xfrm>
            <a:off x="3087757" y="181643"/>
            <a:ext cx="32335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Abadi" panose="020B0604020202020204" pitchFamily="34" charset="0"/>
              </a:rPr>
              <a:t>Informe de repercusión enero 2021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2602777-ED51-4802-AE06-FD8A022E7AAF}"/>
              </a:ext>
            </a:extLst>
          </p:cNvPr>
          <p:cNvSpPr/>
          <p:nvPr/>
        </p:nvSpPr>
        <p:spPr>
          <a:xfrm>
            <a:off x="0" y="9515060"/>
            <a:ext cx="6858000" cy="3909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1BDA0C3-00D1-4BD7-9DB0-8AF5FBCE2D5E}"/>
              </a:ext>
            </a:extLst>
          </p:cNvPr>
          <p:cNvSpPr txBox="1"/>
          <p:nvPr/>
        </p:nvSpPr>
        <p:spPr>
          <a:xfrm>
            <a:off x="5055705" y="9570468"/>
            <a:ext cx="3233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Abadi" panose="020B0604020202020204" pitchFamily="34" charset="0"/>
              </a:rPr>
              <a:t>*Datos Kantar Media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8011AC24-7FA8-4FAB-B523-C380BCA3EB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9" t="27085" r="52985" b="40936"/>
          <a:stretch/>
        </p:blipFill>
        <p:spPr>
          <a:xfrm>
            <a:off x="370472" y="6031745"/>
            <a:ext cx="3209672" cy="1526187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A41EDC9-7184-48E3-9C32-4F0BA8F105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9" t="27596" r="52712" b="4855"/>
          <a:stretch/>
        </p:blipFill>
        <p:spPr>
          <a:xfrm>
            <a:off x="3756387" y="6031745"/>
            <a:ext cx="2428507" cy="241425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E6CB6F3-B3B1-46D1-9ABE-510B2AE68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464" y="2705066"/>
            <a:ext cx="1484341" cy="305679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7CFADD88-B0B9-4D51-90CF-01B535FA4E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0460" y="2705066"/>
            <a:ext cx="1479684" cy="305483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23E80D5-2DD2-4EEF-86C4-79C16E482A6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481"/>
          <a:stretch/>
        </p:blipFill>
        <p:spPr>
          <a:xfrm>
            <a:off x="2108971" y="2859487"/>
            <a:ext cx="1471173" cy="290041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20C7D19-29AC-4C0B-92ED-2623B9F20D9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094"/>
          <a:stretch/>
        </p:blipFill>
        <p:spPr>
          <a:xfrm>
            <a:off x="512864" y="2868216"/>
            <a:ext cx="1474694" cy="2868664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DDBD5D93-18D2-4ACA-9493-F941DB0FDA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464" y="1136477"/>
            <a:ext cx="4684379" cy="1499222"/>
          </a:xfrm>
          <a:prstGeom prst="rect">
            <a:avLst/>
          </a:prstGeom>
        </p:spPr>
      </p:pic>
      <p:sp>
        <p:nvSpPr>
          <p:cNvPr id="30" name="CuadroTexto 29">
            <a:extLst>
              <a:ext uri="{FF2B5EF4-FFF2-40B4-BE49-F238E27FC236}">
                <a16:creationId xmlns:a16="http://schemas.microsoft.com/office/drawing/2014/main" id="{EF52C54C-9FE8-46AB-8E5D-50D21F3DF189}"/>
              </a:ext>
            </a:extLst>
          </p:cNvPr>
          <p:cNvSpPr txBox="1"/>
          <p:nvPr/>
        </p:nvSpPr>
        <p:spPr>
          <a:xfrm>
            <a:off x="881433" y="1115868"/>
            <a:ext cx="1114124" cy="284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(NÚMERO DE ARTÍCULOS PUBLICADOS)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B6393B6-6EBD-41CE-8B16-3CCD41CF03CB}"/>
              </a:ext>
            </a:extLst>
          </p:cNvPr>
          <p:cNvSpPr txBox="1"/>
          <p:nvPr/>
        </p:nvSpPr>
        <p:spPr>
          <a:xfrm>
            <a:off x="2280108" y="1133340"/>
            <a:ext cx="110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(VALOR ECONÓMICO EQUIVALENTE A PUBLICIDAD)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943A36C-2695-4430-8FCA-8B1D8048CF82}"/>
              </a:ext>
            </a:extLst>
          </p:cNvPr>
          <p:cNvSpPr txBox="1"/>
          <p:nvPr/>
        </p:nvSpPr>
        <p:spPr>
          <a:xfrm>
            <a:off x="3840032" y="1123128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/>
              <a:t>(AUDIENCIA POTENCIAL IMPACTADA)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DEBEF68-1E4E-48A5-BDA6-7FA1D374A78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231" r="138" b="-1"/>
          <a:stretch/>
        </p:blipFill>
        <p:spPr>
          <a:xfrm>
            <a:off x="2106944" y="2684235"/>
            <a:ext cx="1471173" cy="3089946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5774760E-A82F-4919-8E8D-7CF62613B4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92799" y="2705066"/>
            <a:ext cx="2964257" cy="142704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76494CED-3C27-4CD3-AA57-FD91BE19FB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2617" y="2702465"/>
            <a:ext cx="1508333" cy="3071715"/>
          </a:xfrm>
          <a:prstGeom prst="rect">
            <a:avLst/>
          </a:prstGeom>
        </p:spPr>
      </p:pic>
      <p:pic>
        <p:nvPicPr>
          <p:cNvPr id="39" name="Object 8" descr="preencoded.png">
            <a:extLst>
              <a:ext uri="{FF2B5EF4-FFF2-40B4-BE49-F238E27FC236}">
                <a16:creationId xmlns:a16="http://schemas.microsoft.com/office/drawing/2014/main" id="{A0D6F77E-DC46-4EF7-ADA9-C97AD41479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56387" y="6159912"/>
            <a:ext cx="2419261" cy="2286090"/>
          </a:xfrm>
          <a:prstGeom prst="rect">
            <a:avLst/>
          </a:prstGeom>
        </p:spPr>
      </p:pic>
      <p:pic>
        <p:nvPicPr>
          <p:cNvPr id="40" name="Object 8" descr="preencoded.png">
            <a:extLst>
              <a:ext uri="{FF2B5EF4-FFF2-40B4-BE49-F238E27FC236}">
                <a16:creationId xmlns:a16="http://schemas.microsoft.com/office/drawing/2014/main" id="{4CC4BE11-B2DA-41C5-AC56-FC60A44CCD1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471" y="6233675"/>
            <a:ext cx="3207646" cy="132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49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27</Words>
  <Application>Microsoft Office PowerPoint</Application>
  <PresentationFormat>A4 (210 x 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Abadi</vt:lpstr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Oriol García</dc:creator>
  <cp:lastModifiedBy>Prensa MAHALA</cp:lastModifiedBy>
  <cp:revision>17</cp:revision>
  <dcterms:created xsi:type="dcterms:W3CDTF">2020-11-03T15:58:24Z</dcterms:created>
  <dcterms:modified xsi:type="dcterms:W3CDTF">2021-11-24T12:53:49Z</dcterms:modified>
</cp:coreProperties>
</file>